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D1D58-E016-4C07-A98F-76304C69B9C0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66FF1-B060-4794-B4C0-EE187110D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why we should eat fruit three times a day…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66FF1-B060-4794-B4C0-EE187110D03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what each of these things means…(why do we want low saturated fat, cholesterol</a:t>
            </a:r>
            <a:r>
              <a:rPr lang="en-US" baseline="0" dirty="0" smtClean="0"/>
              <a:t> and sodium)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66FF1-B060-4794-B4C0-EE187110D03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2AFAEC-4FE0-4D69-BA8E-50041F59B2CA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3A71B7-51C8-4E32-9F2E-293EB00B06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Apricots and Alcohol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the facts…</a:t>
            </a:r>
            <a:endParaRPr lang="en-US" sz="3100" dirty="0"/>
          </a:p>
        </p:txBody>
      </p:sp>
      <p:pic>
        <p:nvPicPr>
          <p:cNvPr id="4" name="Picture 3" descr="alcoh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4267200" cy="29289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2400" y="54864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98/365: Red, Red Wine [Image] (20.05.2009). Retrieved October 5, 2010, from http://www.flickr.com/photos/rogersmj/3549509993/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Apricots…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54102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Where they fit in the food pyramid</a:t>
            </a:r>
          </a:p>
        </p:txBody>
      </p:sp>
      <p:pic>
        <p:nvPicPr>
          <p:cNvPr id="4" name="Picture 3" descr="food pyram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133600"/>
            <a:ext cx="4800600" cy="45485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6" name="Straight Arrow Connector 5"/>
          <p:cNvCxnSpPr/>
          <p:nvPr/>
        </p:nvCxnSpPr>
        <p:spPr>
          <a:xfrm rot="10800000">
            <a:off x="3352800" y="2514600"/>
            <a:ext cx="2971800" cy="2668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2209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Apricots are a fruit. It is recommended that we eat between 2 – 3 servings of fruit in a day</a:t>
            </a:r>
            <a:endParaRPr lang="en-US" dirty="0"/>
          </a:p>
        </p:txBody>
      </p:sp>
      <p:pic>
        <p:nvPicPr>
          <p:cNvPr id="10" name="Picture 9" descr="aprico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886200"/>
            <a:ext cx="3121152" cy="2075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457200" y="59436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Apricots [Image] (13.07.2006). Retrieved October 8, 2010, from http://www.flickr.com/photos/84639318@N00/197275134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1600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Harvard Food Pyramid [Image] (</a:t>
            </a:r>
            <a:r>
              <a:rPr lang="en-US" sz="800" dirty="0" err="1" smtClean="0"/>
              <a:t>n.d</a:t>
            </a:r>
            <a:r>
              <a:rPr lang="en-US" sz="800" dirty="0" smtClean="0"/>
              <a:t>.). Retrieved October 8, 2010, from http://www.hsph.harvard.edu/nutritionsource/what-should-you-eat/pyramid/index.html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Apricots…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Apricots are very low </a:t>
            </a:r>
            <a:r>
              <a:rPr lang="en-US" sz="2000" dirty="0" smtClean="0"/>
              <a:t>in Saturated Fat, Cholesterol and Sodium. </a:t>
            </a:r>
            <a:r>
              <a:rPr lang="en-US" sz="2000" dirty="0" smtClean="0"/>
              <a:t>They are also </a:t>
            </a:r>
            <a:r>
              <a:rPr lang="en-US" sz="2000" dirty="0" smtClean="0"/>
              <a:t>a good source of Dietary Fiber and Potassium, and a very good source of Vitamin A and Vitamin C.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We should remember that the sweetness of fruits comes from natural sugars. Although better than the sugars found in candy etc. they are still calories.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apricot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038600"/>
            <a:ext cx="38100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248400" y="5791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Abricots</a:t>
            </a:r>
            <a:r>
              <a:rPr lang="en-US" sz="800" dirty="0" smtClean="0"/>
              <a:t> [Image] (13.07.2006). Retrieved October 8, 2010, from http://www.flickr.com/photos/84639318@N00/197275134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does alcohol fit in the food pyramid?</a:t>
            </a:r>
          </a:p>
          <a:p>
            <a:r>
              <a:rPr lang="en-US" smtClean="0"/>
              <a:t>Etc…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</TotalTime>
  <Words>193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Apricots and Alcohol the facts…</vt:lpstr>
      <vt:lpstr>Apricots…</vt:lpstr>
      <vt:lpstr>Apricots…</vt:lpstr>
      <vt:lpstr>Alcohol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Apricots and Alcohol… Why one is healthy and one is not</dc:title>
  <dc:creator>.</dc:creator>
  <cp:lastModifiedBy>.</cp:lastModifiedBy>
  <cp:revision>11</cp:revision>
  <dcterms:created xsi:type="dcterms:W3CDTF">2010-10-30T01:08:30Z</dcterms:created>
  <dcterms:modified xsi:type="dcterms:W3CDTF">2010-10-30T02:55:21Z</dcterms:modified>
</cp:coreProperties>
</file>